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54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4" d="100"/>
          <a:sy n="124" d="100"/>
        </p:scale>
        <p:origin x="5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2F3AB-C461-7E4F-B67E-955659712D43}" type="datetimeFigureOut">
              <a:rPr lang="en-US" smtClean="0"/>
              <a:t>9/27/22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8E392-DB57-B94C-B3A3-98A49A18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75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AA444-5EAF-794B-A956-792DA98CD3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80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52962-D112-1C5B-1243-F30681CFC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11575-C271-62FC-1E7A-AE54A7A51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65068-057E-8DA1-84F0-DC75DC1F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AD417-E689-5873-A5EA-DA162215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773A3-B978-F66C-5D16-27E5392C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70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E486-93DA-5D67-1294-03A4EEEEC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1A2B6-1F67-85DF-EB48-1191259FB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C8D6F-1C9A-CA8D-D4C7-448E2182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A6AF3-D927-351C-FE94-5BC3F931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6BB6C-3123-7FF2-01C3-B2C71BFA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9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A31887-968C-D6CA-B333-F637A4EE6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8489C-E88E-952B-16E5-74C03E346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85957-A6DF-FA64-021B-CAB7EEDC1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424EA-C618-C3D1-9B94-873AD538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F47AD-A6BD-28EC-3C58-EF458CF7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6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DC6C-0996-B539-7738-D3BC8DB6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E2FAF-7505-70B5-88E2-E913E45E9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901E4-0DCF-86AE-A5D8-CBD9AE0AE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6C54C-BFDC-FC76-3677-585D5A27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326E9-4C3B-1A2F-D601-E7F7799C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1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5B98-D8F4-37BB-5FBB-6899CF98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C1FA-8EDA-9DA3-7AE5-98C842D9D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8A0EA-529E-2E09-1700-60854D775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9EB3B-916D-1805-6990-0079B70C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4A9A0-0B5F-57EF-70FC-8456AEC2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3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BBF3B-B912-C182-A4C8-8AE456156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F5918-5E0E-5695-C059-1CE829E50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0075-84E1-76F7-A8B8-E3F830EBF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241B8-43E4-05EE-F825-4DB6D08BB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C1EFE-75CD-E5C8-00EC-E88D807A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AFA15-6660-57F9-02F5-106AD4D49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4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052B3-CC20-6C1C-09CC-EE66D25B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4E985-6E7C-6DE3-B93B-613491996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BA477-81D1-2E53-B500-D21B94364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23276-CB6B-B65F-D0DE-2123E003D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69318-70A3-6829-7798-A9B24D525A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11C35-77D0-EDB3-767B-F65A0A5F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395A2-1C22-FB68-7EE0-4751FC874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D89DE1-FA51-2D39-C874-EB3E84C6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49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3E8A-AD50-5455-C080-9E961408F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F76F2-E177-EFA7-9A0D-532E33589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E6521-B6FF-266A-3049-97E92074E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A4B57-9187-7AAE-DBB1-C9ED0AA8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F278D8-22CE-B481-C2DE-3ECC932DD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4580A3-1450-0BD1-22D1-0B667D2DB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82A00-1883-6B49-3EC3-971B904EE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63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A0165-0BCD-1C7C-D49E-ADA29AC3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6C0B3-570A-531B-9B38-EC8784D01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F2AF0-884F-65CF-8548-DF66DE8ED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9561C-E559-5022-01BB-8CC95B52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6346D-5F3F-22ED-D0EE-4282EA34E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EA548-B917-B075-DA19-58A7144D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4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1D09E-CACF-C830-5BCA-4E072272E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EBE3EF-6672-884A-91B1-487E884465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F951B-6CC2-1803-0580-4BFB98A4A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0D0AF-7EE3-FE93-4704-1CC2602CA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D51E7-A6C6-4127-F0A5-7160973A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3D459-0495-DA43-B478-5C829B40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0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FDA01-EB4F-2C23-9B54-5727F7315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18C11-9804-5C44-0F0B-BBCCEB12F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D6F88-0512-EB07-6A80-678B06F7D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30A79-2F3A-4C4F-84FD-8C322DA64FD9}" type="datetimeFigureOut">
              <a:rPr lang="en-US" smtClean="0"/>
              <a:t>9/27/22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C1222-AB54-6866-CB08-2EE4DACDD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F909F-08A0-953A-6904-A66797804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675B5-F3FB-314E-81EA-1FE7E7707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9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31B27-11F4-C440-B5CA-2C6E79A1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B53A3-E831-9647-AAF6-3089D48BD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A9307-02BE-B64A-9D6F-D2322EAA5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0" y="1066800"/>
            <a:ext cx="6642100" cy="472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B10B1D-73D1-274E-9257-1CDD93B06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8218" r="-2534"/>
          <a:stretch/>
        </p:blipFill>
        <p:spPr>
          <a:xfrm>
            <a:off x="0" y="-553622"/>
            <a:ext cx="12500974" cy="7421670"/>
          </a:xfrm>
          <a:prstGeom prst="rect">
            <a:avLst/>
          </a:prstGeom>
          <a:ln w="1905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E4A547-AD25-884C-8D7A-090E2E65DA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288" r="18677" b="5215"/>
          <a:stretch/>
        </p:blipFill>
        <p:spPr>
          <a:xfrm>
            <a:off x="9300795" y="137100"/>
            <a:ext cx="2743200" cy="2042429"/>
          </a:xfrm>
          <a:prstGeom prst="rect">
            <a:avLst/>
          </a:prstGeom>
          <a:ln w="12700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393B31-86D2-6E42-89B5-59412B337F7A}"/>
              </a:ext>
            </a:extLst>
          </p:cNvPr>
          <p:cNvSpPr txBox="1"/>
          <p:nvPr/>
        </p:nvSpPr>
        <p:spPr>
          <a:xfrm>
            <a:off x="549340" y="406048"/>
            <a:ext cx="2514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F18372-5EF9-314C-887B-77FAD2E4C77F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098093" y="1158315"/>
            <a:ext cx="4202702" cy="1622463"/>
          </a:xfrm>
          <a:prstGeom prst="line">
            <a:avLst/>
          </a:prstGeom>
          <a:ln w="12700">
            <a:solidFill>
              <a:srgbClr val="FFFF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A0B488-0D73-7A47-AD1C-865B118E8395}"/>
              </a:ext>
            </a:extLst>
          </p:cNvPr>
          <p:cNvSpPr txBox="1"/>
          <p:nvPr/>
        </p:nvSpPr>
        <p:spPr>
          <a:xfrm>
            <a:off x="10703651" y="6453595"/>
            <a:ext cx="104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G-LiHT (2018)</a:t>
            </a:r>
          </a:p>
        </p:txBody>
      </p:sp>
      <p:pic>
        <p:nvPicPr>
          <p:cNvPr id="21" name="Picture 20" descr="meatball best">
            <a:extLst>
              <a:ext uri="{FF2B5EF4-FFF2-40B4-BE49-F238E27FC236}">
                <a16:creationId xmlns:a16="http://schemas.microsoft.com/office/drawing/2014/main" id="{C8BC322B-3E32-F348-9494-57E9151B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635396" y="6397221"/>
            <a:ext cx="464456" cy="38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4803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Macintosh PowerPoint</Application>
  <PresentationFormat>Widescreen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Cook, Bruce Douglas. (GSFC-6180)</dc:creator>
  <cp:lastModifiedBy>Cook, Bruce Douglas. (GSFC-6180)</cp:lastModifiedBy>
  <cp:revision>1</cp:revision>
  <dcterms:created xsi:type="dcterms:W3CDTF">2022-09-27T18:26:33Z</dcterms:created>
  <dcterms:modified xsi:type="dcterms:W3CDTF">2022-09-27T18:27:04Z</dcterms:modified>
</cp:coreProperties>
</file>